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7099300" cy="10234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5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6E3FFFB-06E8-4DAC-A94B-2F869A2D6C01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E958CD1-4E97-416E-9182-22EA9F91336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2543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58CD1-4E97-416E-9182-22EA9F91336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58CD1-4E97-416E-9182-22EA9F913369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58CD1-4E97-416E-9182-22EA9F913369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E50455-ADC3-4DFF-9E3F-79DAA379FE06}" type="datetimeFigureOut">
              <a:rPr lang="es-MX" smtClean="0"/>
              <a:pPr/>
              <a:t>26/04/2012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C0EE8-574B-4D23-9CFB-BAD703E4AC30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81814" y="2537609"/>
            <a:ext cx="83077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7F7F7"/>
                </a:solidFill>
                <a:latin typeface="Arial Rounded MT Bold" pitchFamily="34" charset="0"/>
              </a:rPr>
              <a:t>CUESTIONARIO  SOBRE  EL  TEXTO </a:t>
            </a:r>
          </a:p>
          <a:p>
            <a:pPr algn="ctr"/>
            <a:r>
              <a:rPr lang="es-MX" sz="2800" b="1" dirty="0" smtClean="0">
                <a:solidFill>
                  <a:srgbClr val="F7F7F7"/>
                </a:solidFill>
                <a:latin typeface="Arial Rounded MT Bold" pitchFamily="34" charset="0"/>
              </a:rPr>
              <a:t>“ACTUACIÓN  EN  ENTORNOS  CORRUPTOS”  </a:t>
            </a:r>
          </a:p>
          <a:p>
            <a:pPr algn="ctr"/>
            <a:r>
              <a:rPr lang="es-MX" sz="2400" b="1" dirty="0" smtClean="0">
                <a:solidFill>
                  <a:srgbClr val="F7F7F7"/>
                </a:solidFill>
                <a:latin typeface="Arial Rounded MT Bold" pitchFamily="34" charset="0"/>
              </a:rPr>
              <a:t>de  la  Dra.  Patricia  </a:t>
            </a:r>
            <a:r>
              <a:rPr lang="es-MX" sz="2400" b="1" dirty="0" err="1" smtClean="0">
                <a:solidFill>
                  <a:srgbClr val="F7F7F7"/>
                </a:solidFill>
                <a:latin typeface="Arial Rounded MT Bold" pitchFamily="34" charset="0"/>
              </a:rPr>
              <a:t>Debeljuh</a:t>
            </a:r>
            <a:endParaRPr lang="es-MX" sz="2400" b="1" dirty="0">
              <a:solidFill>
                <a:srgbClr val="F7F7F7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9513" y="836712"/>
            <a:ext cx="8928991" cy="584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  <a:buAutoNum type="arabicPeriod"/>
            </a:pPr>
            <a:r>
              <a:rPr lang="es-MX" sz="2100" dirty="0" smtClean="0">
                <a:latin typeface="Arial Rounded MT Bold" pitchFamily="34" charset="0"/>
              </a:rPr>
              <a:t>A partir de su origen etimológico,  ¿cuáles son las dos 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acepciones básicas de la palabra corrupción?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2. ¿En qué consiste esencialmente un acto corrupto? Ejemplifica.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3. ¿En qué contexto social, político y cultural tiene sus raíces la 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corrupción?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4. ¿Cuáles son causas  y factores que la detonan y propician?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5. ¿Qué consecuencias tiene?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6. Elige y menciona las 3 características más relevantes, a tu juicio,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que permiten identificar a la corrupción.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7. ¿Qué obstáculos se presentan para ser ético en una empresa?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8. Explica qué son los </a:t>
            </a:r>
            <a:r>
              <a:rPr lang="es-MX" sz="2100" i="1" dirty="0" smtClean="0">
                <a:solidFill>
                  <a:srgbClr val="FFC000"/>
                </a:solidFill>
                <a:latin typeface="Arial Rounded MT Bold" pitchFamily="34" charset="0"/>
              </a:rPr>
              <a:t>cauterizadores</a:t>
            </a: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 de la conciencia. Ejemplifica.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9. Define soborno y menciona sus elementos.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10. Define extorsión y menciona sus elementos.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11. Menciona dos razones por las que el hecho de aceptar un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soborno es siempre una acción  inmoral  o  moralmente  ilícita.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12. Explica en qué consiste la inmoralidad de la extorsión.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4858" y="908720"/>
            <a:ext cx="84996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13. ¿Cuáles son los dos tipos fundamentales de cooperación al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mal que pueden darse?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14. ¿Cuál es el objeto de los juicios morales?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15. ¿Qué criterios deben considerarse cuando no hay otra 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alternativa que ceder a la extorsión?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16. ¿Qué valores éticos pueden ayudar a contrarrestar la 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corrupción?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17. Nombrar y resumir las cinco iniciativas de </a:t>
            </a:r>
            <a:r>
              <a:rPr lang="es-MX" sz="2100" dirty="0" err="1" smtClean="0">
                <a:latin typeface="Arial Rounded MT Bold" pitchFamily="34" charset="0"/>
              </a:rPr>
              <a:t>Doménec</a:t>
            </a:r>
            <a:r>
              <a:rPr lang="es-MX" sz="2100" dirty="0" smtClean="0">
                <a:latin typeface="Arial Rounded MT Bold" pitchFamily="34" charset="0"/>
              </a:rPr>
              <a:t> Melé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para luchar contra la corrupción en el ámbito empresarial.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18. ¿Qué debe hacerse para combatir la corrupción desde el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>
                <a:solidFill>
                  <a:srgbClr val="FFC000"/>
                </a:solidFill>
                <a:latin typeface="Arial Rounded MT Bold" pitchFamily="34" charset="0"/>
              </a:rPr>
              <a:t>á</a:t>
            </a: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mbito del Estado y del gobierno?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latin typeface="Arial Rounded MT Bold" pitchFamily="34" charset="0"/>
              </a:rPr>
              <a:t>19. ¿Dónde debe empezar la transformación, en primer lugar?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20. Menciona dos señales de advertencia que alertan sobre la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posibilidad  o  el riesgo de vivir o estar viviendo una situación de </a:t>
            </a:r>
          </a:p>
          <a:p>
            <a:pPr marL="457200" indent="-457200">
              <a:spcBef>
                <a:spcPts val="300"/>
              </a:spcBef>
            </a:pP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Corrupción</a:t>
            </a:r>
            <a:r>
              <a:rPr lang="es-MX" sz="2100" dirty="0">
                <a:solidFill>
                  <a:srgbClr val="FFC000"/>
                </a:solidFill>
                <a:latin typeface="Arial Rounded MT Bold" pitchFamily="34" charset="0"/>
              </a:rPr>
              <a:t>.</a:t>
            </a: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s-MX" sz="2100" dirty="0" smtClean="0">
                <a:solidFill>
                  <a:srgbClr val="FFC000"/>
                </a:solidFill>
                <a:latin typeface="Arial Rounded MT Bold" pitchFamily="34" charset="0"/>
              </a:rPr>
              <a:t>Propón otras dos (que no estén en la lista).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340</Words>
  <Application>Microsoft Office PowerPoint</Application>
  <PresentationFormat>Presentación en pantalla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FLOR</dc:creator>
  <cp:lastModifiedBy>Salones</cp:lastModifiedBy>
  <cp:revision>15</cp:revision>
  <dcterms:created xsi:type="dcterms:W3CDTF">2011-05-03T21:00:11Z</dcterms:created>
  <dcterms:modified xsi:type="dcterms:W3CDTF">2012-04-26T17:08:38Z</dcterms:modified>
</cp:coreProperties>
</file>